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285" r:id="rId3"/>
    <p:sldId id="288" r:id="rId4"/>
    <p:sldId id="300" r:id="rId5"/>
    <p:sldId id="301" r:id="rId6"/>
    <p:sldId id="296" r:id="rId7"/>
    <p:sldId id="302" r:id="rId8"/>
    <p:sldId id="303" r:id="rId9"/>
    <p:sldId id="306" r:id="rId10"/>
    <p:sldId id="305" r:id="rId11"/>
    <p:sldId id="304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37" autoAdjust="0"/>
  </p:normalViewPr>
  <p:slideViewPr>
    <p:cSldViewPr>
      <p:cViewPr varScale="1">
        <p:scale>
          <a:sx n="69" d="100"/>
          <a:sy n="69" d="100"/>
        </p:scale>
        <p:origin x="-8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E2EB6B-B5EF-43DC-844F-45FF4D11F7A9}" type="datetimeFigureOut">
              <a:rPr lang="ru-RU" smtClean="0"/>
              <a:pPr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6FA52A-12A9-4C39-AD5C-6A2C52963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 апреля.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1403648" y="1340768"/>
            <a:ext cx="7293496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 группе детского сада 4 мальчика, а девочек на 2 больше. Сколько девочек в группе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«Сколько девочек в группе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?»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группе детского сада 4 мальчика, а девочек на 2 больше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«Сколько всего детей в группе?»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Pictures\Screenshots\Снимок экрана (114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554913" cy="3733800"/>
          </a:xfrm>
          <a:prstGeom prst="rect">
            <a:avLst/>
          </a:prstGeom>
          <a:noFill/>
        </p:spPr>
      </p:pic>
      <p:pic>
        <p:nvPicPr>
          <p:cNvPr id="4099" name="Picture 3" descr="C:\Users\Пользователь\Pictures\Screenshots\Снимок экрана (115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84337" y="3838575"/>
            <a:ext cx="7459663" cy="3019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Pictures\Screenshots\Снимок экрана (113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6413" y="541338"/>
            <a:ext cx="5591175" cy="57737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увеличение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несколько единиц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 2 действия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49817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проводе сидело 5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ласточек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а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стрижей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3 больше. Сколько всего птиц сидело на проводе?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060848"/>
            <a:ext cx="7283152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1). 5 + 3 = 8 (с.)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2).  5 + 8 = 13 (п.)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13 птиц.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5724128" y="1844824"/>
            <a:ext cx="576064" cy="1346448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355976" y="2492896"/>
            <a:ext cx="108012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6372200" y="2204864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475656" y="198884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051720" y="198884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707904" y="198884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131840" y="198884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627784" y="1988840"/>
            <a:ext cx="360040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475656" y="2708920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364088" y="2708920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051720" y="2708920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4860032" y="2708920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4283968" y="2708920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2627784" y="2708920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131840" y="2708920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3707904" y="2708920"/>
            <a:ext cx="360040" cy="3600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498178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проводе сидело 5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ласточек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, а 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стрижей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3 больше. Сколько всего птиц сидело на проводе?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060848"/>
            <a:ext cx="7283152" cy="40653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Л. – 5 п.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С. - ? на 3 п.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1). 5 + 3 = 8 (с.)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2).  5 + 8 = 13 (п.)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13 птиц.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779912" y="2780928"/>
            <a:ext cx="3600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4139952" y="2276872"/>
            <a:ext cx="0" cy="5040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3203848" y="2276872"/>
            <a:ext cx="936104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авая фигурная скобка 7"/>
          <p:cNvSpPr/>
          <p:nvPr/>
        </p:nvSpPr>
        <p:spPr>
          <a:xfrm>
            <a:off x="4211960" y="1988840"/>
            <a:ext cx="576064" cy="100811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716016" y="2276872"/>
            <a:ext cx="1080120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4860032" y="2132856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Pictures\Screenshots\Снимок экрана (106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2"/>
            <a:ext cx="8909904" cy="4845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– 2 р.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Ф. - ? на 5 р.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&gt;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1). 2 + 5 = 7 (р.)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2). 2 + 7 = 9 (р.)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9 рассказов.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771800" y="2204864"/>
            <a:ext cx="72008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авая фигурная скобка 6"/>
          <p:cNvSpPr/>
          <p:nvPr/>
        </p:nvSpPr>
        <p:spPr>
          <a:xfrm>
            <a:off x="3635896" y="1556792"/>
            <a:ext cx="155448" cy="914400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491880" y="1772816"/>
            <a:ext cx="0" cy="432048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2771800" y="1772816"/>
            <a:ext cx="720080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923928" y="1772816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? р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Pictures\Screenshots\Снимок экрана (108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0"/>
            <a:ext cx="4680520" cy="6699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Эталон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      Г     Д     А     К     Г     1     2     4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>         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Самооценка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критериям: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баллов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«солнышко», </a:t>
            </a:r>
          </a:p>
          <a:p>
            <a:pPr lvl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7-8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баллов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«рыбка»,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5-6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баллов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«попугайчик».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новым видом тестовых задач «на увеличение числа на несколько единиц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оформлять краткую запись и решение к задачам нового вида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доступном уровне навыки самостоятельной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работы.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b7ee757627d7b2ff6d1a07b5fa6a66fc6128c2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463</TotalTime>
  <Words>286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20 апреля.</vt:lpstr>
      <vt:lpstr>Слайд 2</vt:lpstr>
      <vt:lpstr>На проводе сидело 5 ласточек , а стрижей на 3 больше. Сколько всего птиц сидело на проводе?</vt:lpstr>
      <vt:lpstr>На проводе сидело 5 ласточек , а стрижей на 3 больше. Сколько всего птиц сидело на проводе?</vt:lpstr>
      <vt:lpstr>Слайд 5</vt:lpstr>
      <vt:lpstr>Проверка</vt:lpstr>
      <vt:lpstr>Слайд 7</vt:lpstr>
      <vt:lpstr>Эталон</vt:lpstr>
      <vt:lpstr>Задачи урока:</vt:lpstr>
      <vt:lpstr>Слайд 10</vt:lpstr>
      <vt:lpstr>Слайд 11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Белозёрова</dc:creator>
  <cp:lastModifiedBy>Пользователь</cp:lastModifiedBy>
  <cp:revision>29</cp:revision>
  <dcterms:created xsi:type="dcterms:W3CDTF">2014-02-13T12:50:03Z</dcterms:created>
  <dcterms:modified xsi:type="dcterms:W3CDTF">2020-05-25T11:35:44Z</dcterms:modified>
</cp:coreProperties>
</file>